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5" autoAdjust="0"/>
    <p:restoredTop sz="94660"/>
  </p:normalViewPr>
  <p:slideViewPr>
    <p:cSldViewPr>
      <p:cViewPr varScale="1">
        <p:scale>
          <a:sx n="93" d="100"/>
          <a:sy n="93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6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4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148D-7877-42D8-9479-7384D33C4ACD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B72B-0EF0-46B3-AD0E-C2CE64B2B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3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roadband4education.nm.gov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ebed.ped.state.nm.us/sites/miniquote/mq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use the mini-quote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Vendors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29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Also, please check the broadband for education website for important updates at: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http://broadband4education.nm.gov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0293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Navigate to:</a:t>
            </a:r>
            <a:r>
              <a:rPr lang="en-US" smtClean="0"/>
              <a:t/>
            </a:r>
            <a:br>
              <a:rPr lang="en-US" smtClean="0"/>
            </a:br>
            <a:r>
              <a:rPr lang="en-US" sz="160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webed.ped.state.nm.us/sites/miniquote/mqs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Best experience is in Internet Explorer in compatibility mode</a:t>
            </a:r>
            <a:br>
              <a:rPr lang="en-US" sz="1600" dirty="0" smtClean="0"/>
            </a:br>
            <a:r>
              <a:rPr lang="en-US" sz="1600" dirty="0" smtClean="0"/>
              <a:t>At the Login Screen, choose Forms Authentication.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09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Login with your account information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452688"/>
            <a:ext cx="88011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5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 you are accessing the site for the first time, please take a moment to register yourself and associate your account with a vendor and all your contracts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447800"/>
            <a:ext cx="27622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209800" y="2362200"/>
            <a:ext cx="1524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17636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Click on</a:t>
            </a:r>
          </a:p>
          <a:p>
            <a:r>
              <a:rPr lang="en-US" sz="1400" dirty="0" smtClean="0"/>
              <a:t>Sales contact Registry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n the home page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51464"/>
            <a:ext cx="6324600" cy="292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67400" y="1981200"/>
            <a:ext cx="2786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Then, click on new item</a:t>
            </a:r>
          </a:p>
          <a:p>
            <a:r>
              <a:rPr lang="en-US" dirty="0"/>
              <a:t>t</a:t>
            </a:r>
            <a:r>
              <a:rPr lang="en-US" dirty="0" smtClean="0"/>
              <a:t>o register your</a:t>
            </a:r>
          </a:p>
          <a:p>
            <a:r>
              <a:rPr lang="en-US" dirty="0"/>
              <a:t>a</a:t>
            </a:r>
            <a:r>
              <a:rPr lang="en-US" dirty="0" smtClean="0"/>
              <a:t>ccount with your company</a:t>
            </a:r>
          </a:p>
          <a:p>
            <a:r>
              <a:rPr lang="en-US" dirty="0"/>
              <a:t>a</a:t>
            </a:r>
            <a:r>
              <a:rPr lang="en-US" dirty="0" smtClean="0"/>
              <a:t>nd contracts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86000" y="2895600"/>
            <a:ext cx="3581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0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form in the pop up window and add your contracts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669099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3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details and use the vendor general response to provide a quote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228850"/>
            <a:ext cx="7943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3925" y="1918216"/>
            <a:ext cx="382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Click on Sales Contacts Maintenance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828925"/>
            <a:ext cx="1676400" cy="371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4114800"/>
            <a:ext cx="68770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4400" y="3745468"/>
            <a:ext cx="4281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Ask questions via online discussion board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19200" y="4572000"/>
            <a:ext cx="1981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Review and respond to requests when you</a:t>
            </a:r>
            <a:br>
              <a:rPr lang="en-US" sz="3600" dirty="0" smtClean="0"/>
            </a:br>
            <a:r>
              <a:rPr lang="en-US" sz="3600" dirty="0" smtClean="0"/>
              <a:t>are ready to provide a quote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762125"/>
            <a:ext cx="70961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306669"/>
            <a:ext cx="168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new</a:t>
            </a:r>
          </a:p>
          <a:p>
            <a:r>
              <a:rPr lang="en-US" dirty="0"/>
              <a:t>i</a:t>
            </a:r>
            <a:r>
              <a:rPr lang="en-US" dirty="0" smtClean="0"/>
              <a:t>tem to respond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4629834"/>
            <a:ext cx="914400" cy="399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Click save when your response is completed. The school will be notified that a response has </a:t>
            </a:r>
            <a:r>
              <a:rPr lang="en-US" sz="2400" smtClean="0"/>
              <a:t>been submitted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304925"/>
            <a:ext cx="782955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0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use the mini-quote system</vt:lpstr>
      <vt:lpstr>Also, please check the broadband for education website for important updates at: http://broadband4education.nm.gov </vt:lpstr>
      <vt:lpstr>Login with your account information</vt:lpstr>
      <vt:lpstr>If you are accessing the site for the first time, please take a moment to register yourself and associate your account with a vendor and all your contracts</vt:lpstr>
      <vt:lpstr>Complete the form in the pop up window and add your contracts</vt:lpstr>
      <vt:lpstr>Review details and use the vendor general response to provide a quote</vt:lpstr>
      <vt:lpstr>Review and respond to requests when you are ready to provide a quote</vt:lpstr>
      <vt:lpstr>Click save when your response is completed. The school will be notified that a response has been submitted</vt:lpstr>
    </vt:vector>
  </TitlesOfParts>
  <Company>NMPED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mini-quote system</dc:title>
  <dc:creator>John Chadwick</dc:creator>
  <cp:lastModifiedBy>John Chadwick</cp:lastModifiedBy>
  <cp:revision>19</cp:revision>
  <dcterms:created xsi:type="dcterms:W3CDTF">2016-03-30T15:38:20Z</dcterms:created>
  <dcterms:modified xsi:type="dcterms:W3CDTF">2017-04-05T20:56:24Z</dcterms:modified>
</cp:coreProperties>
</file>